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абдомінальній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36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068" y="4237875"/>
            <a:ext cx="2527828" cy="2143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150533"/>
            <a:ext cx="8004614" cy="449964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основам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стінки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розповсюджених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Висвітлення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травм черева,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анатомічне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обґрунтування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дозволить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поліпшити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покращити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зв`язку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будови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стінки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перебігом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20" y="389467"/>
            <a:ext cx="2628900" cy="13536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335" y="389467"/>
            <a:ext cx="2790825" cy="1353608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304800"/>
            <a:ext cx="8004614" cy="589279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Абдомінальна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одним з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найважливіших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науки.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обумовлено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розповсюджених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стінки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безпосередньо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загрожувати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призвести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небезпечних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апендицит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холецистит,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панкреатит,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виразкова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шлунку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защемлена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грижа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онкологічні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проблемами 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поранення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закриті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ушкодження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черева.</a:t>
            </a:r>
            <a:endParaRPr lang="uk-UA" sz="3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235200"/>
            <a:ext cx="8466667" cy="3877733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хірургічних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черевної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порожнини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черевної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стінки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9600" dirty="0"/>
              <a:t>. </a:t>
            </a:r>
            <a:endParaRPr lang="ru-RU" sz="9600" dirty="0" smtClean="0"/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670" y="220133"/>
            <a:ext cx="4352925" cy="12435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1419</TotalTime>
  <Words>168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Сучасні питання клінічної анатомії в абдомінальній хірургії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39</cp:revision>
  <dcterms:created xsi:type="dcterms:W3CDTF">2012-11-28T20:51:53Z</dcterms:created>
  <dcterms:modified xsi:type="dcterms:W3CDTF">2024-04-15T08:05:16Z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